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3" r:id="rId3"/>
    <p:sldId id="264" r:id="rId4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64AA"/>
    <a:srgbClr val="98C1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58" d="100"/>
          <a:sy n="58" d="100"/>
        </p:scale>
        <p:origin x="283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CC6780-FF43-BF9A-5BDE-D6420B72FB5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4172AF-4493-AF83-978C-DB783FA3DC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44336" y="2720019"/>
            <a:ext cx="4423145" cy="4423145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856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white background with text&#10;&#10;AI-generated content may be incorrect.">
            <a:extLst>
              <a:ext uri="{FF2B5EF4-FFF2-40B4-BE49-F238E27FC236}">
                <a16:creationId xmlns:a16="http://schemas.microsoft.com/office/drawing/2014/main" id="{D0E2DCE7-95A0-A499-317D-5943E954693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FF04619-9BFD-9E8A-FEF1-CD4B34C74AB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1" hasCustomPrompt="1"/>
          </p:nvPr>
        </p:nvSpPr>
        <p:spPr>
          <a:xfrm>
            <a:off x="2907421" y="9090642"/>
            <a:ext cx="9868779" cy="55317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3:00 PM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E5B5DAE2-DC67-2743-9611-F1D526D6C3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4415524" y="9774906"/>
            <a:ext cx="8360676" cy="553170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sz="4000">
                <a:solidFill>
                  <a:schemeClr val="bg1"/>
                </a:solidFill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4000" dirty="0">
                <a:solidFill>
                  <a:schemeClr val="bg1"/>
                </a:solidFill>
                <a:latin typeface="Helvetica" pitchFamily="2" charset="0"/>
              </a:rPr>
              <a:t>Ballroom C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DF57EC3B-7F18-A9DF-AAB0-C48B14130FD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 hasCustomPrompt="1"/>
          </p:nvPr>
        </p:nvSpPr>
        <p:spPr>
          <a:xfrm>
            <a:off x="2973226" y="8431037"/>
            <a:ext cx="9802974" cy="553170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Monday, May 18th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87B0BB75-1F1C-30DF-1C9F-955988658BF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 hasCustomPrompt="1"/>
          </p:nvPr>
        </p:nvSpPr>
        <p:spPr>
          <a:xfrm>
            <a:off x="1028700" y="6235700"/>
            <a:ext cx="11747500" cy="1739900"/>
          </a:xfrm>
        </p:spPr>
        <p:txBody>
          <a:bodyPr/>
          <a:lstStyle>
            <a:lvl1pPr marL="0" marR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5000" i="1" dirty="0">
                <a:solidFill>
                  <a:srgbClr val="98C1E7"/>
                </a:solidFill>
                <a:latin typeface="Helvetica" pitchFamily="2" charset="0"/>
              </a:rPr>
              <a:t>Session Name Goes Here:</a:t>
            </a:r>
            <a:br>
              <a:rPr lang="en-US" sz="5000" i="1" dirty="0">
                <a:solidFill>
                  <a:srgbClr val="98C1E7"/>
                </a:solidFill>
                <a:latin typeface="Helvetica" pitchFamily="2" charset="0"/>
              </a:rPr>
            </a:br>
            <a:r>
              <a:rPr lang="en-US" sz="5000" i="1" dirty="0">
                <a:solidFill>
                  <a:srgbClr val="98C1E7"/>
                </a:solidFill>
                <a:latin typeface="Helvetica" pitchFamily="2" charset="0"/>
              </a:rPr>
              <a:t>Not More Than Two Lines Max</a:t>
            </a:r>
          </a:p>
        </p:txBody>
      </p:sp>
    </p:spTree>
    <p:extLst>
      <p:ext uri="{BB962C8B-B14F-4D97-AF65-F5344CB8AC3E}">
        <p14:creationId xmlns:p14="http://schemas.microsoft.com/office/powerpoint/2010/main" val="42225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-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white background with text&#10;&#10;AI-generated content may be incorrect.">
            <a:extLst>
              <a:ext uri="{FF2B5EF4-FFF2-40B4-BE49-F238E27FC236}">
                <a16:creationId xmlns:a16="http://schemas.microsoft.com/office/drawing/2014/main" id="{3BD31781-8792-0015-DB6E-7EA175F5C11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2" name="Title 1"/>
          <p:cNvSpPr>
            <a:spLocks noGrp="1" noRot="1" noMove="1" noResize="1" noEditPoints="1" noAdjustHandles="1" noChangeArrowheads="1" noChangeShapeType="1"/>
          </p:cNvSpPr>
          <p:nvPr>
            <p:ph type="title" hasCustomPrompt="1"/>
          </p:nvPr>
        </p:nvSpPr>
        <p:spPr>
          <a:xfrm>
            <a:off x="1034415" y="6201652"/>
            <a:ext cx="11830050" cy="1679240"/>
          </a:xfrm>
        </p:spPr>
        <p:txBody>
          <a:bodyPr/>
          <a:lstStyle>
            <a:lvl1pPr algn="ctr">
              <a:defRPr/>
            </a:lvl1pPr>
          </a:lstStyle>
          <a:p>
            <a:pPr>
              <a:lnSpc>
                <a:spcPct val="100000"/>
              </a:lnSpc>
            </a:pPr>
            <a:r>
              <a:rPr lang="en-US" i="1" dirty="0">
                <a:solidFill>
                  <a:srgbClr val="98C1E7"/>
                </a:solidFill>
              </a:rPr>
              <a:t>Session Name Goes Here:</a:t>
            </a:r>
            <a:br>
              <a:rPr lang="en-US" i="1" dirty="0">
                <a:solidFill>
                  <a:srgbClr val="98C1E7"/>
                </a:solidFill>
              </a:rPr>
            </a:br>
            <a:r>
              <a:rPr lang="en-US" i="1" dirty="0">
                <a:solidFill>
                  <a:srgbClr val="98C1E7"/>
                </a:solidFill>
              </a:rPr>
              <a:t>Not More Than Two Lines Max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F919C7B9-9662-53CB-33A3-458003B65FD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1" hasCustomPrompt="1"/>
          </p:nvPr>
        </p:nvSpPr>
        <p:spPr>
          <a:xfrm>
            <a:off x="2907421" y="9090642"/>
            <a:ext cx="9868779" cy="55317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3:00 PM</a:t>
            </a:r>
          </a:p>
        </p:txBody>
      </p:sp>
      <p:sp>
        <p:nvSpPr>
          <p:cNvPr id="13" name="Text Placeholder 20">
            <a:extLst>
              <a:ext uri="{FF2B5EF4-FFF2-40B4-BE49-F238E27FC236}">
                <a16:creationId xmlns:a16="http://schemas.microsoft.com/office/drawing/2014/main" id="{0E749CE0-F36B-DD4D-B566-0C722107912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4415524" y="9774906"/>
            <a:ext cx="8360676" cy="553170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sz="4000">
                <a:solidFill>
                  <a:schemeClr val="bg1"/>
                </a:solidFill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4000" dirty="0">
                <a:solidFill>
                  <a:schemeClr val="bg1"/>
                </a:solidFill>
                <a:latin typeface="Helvetica" pitchFamily="2" charset="0"/>
              </a:rPr>
              <a:t>Ballroom C</a:t>
            </a:r>
          </a:p>
        </p:txBody>
      </p:sp>
      <p:sp>
        <p:nvSpPr>
          <p:cNvPr id="14" name="Text Placeholder 20">
            <a:extLst>
              <a:ext uri="{FF2B5EF4-FFF2-40B4-BE49-F238E27FC236}">
                <a16:creationId xmlns:a16="http://schemas.microsoft.com/office/drawing/2014/main" id="{38C5A4DA-5C40-9BEB-BB59-980E7301E42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 hasCustomPrompt="1"/>
          </p:nvPr>
        </p:nvSpPr>
        <p:spPr>
          <a:xfrm>
            <a:off x="2973226" y="8431037"/>
            <a:ext cx="9802974" cy="553170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Monday, May 18th</a:t>
            </a:r>
          </a:p>
        </p:txBody>
      </p:sp>
    </p:spTree>
    <p:extLst>
      <p:ext uri="{BB962C8B-B14F-4D97-AF65-F5344CB8AC3E}">
        <p14:creationId xmlns:p14="http://schemas.microsoft.com/office/powerpoint/2010/main" val="1882472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970358-414A-4346-AAAA-7B2482045A4E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00">
                <a:solidFill>
                  <a:schemeClr val="tx1">
                    <a:tint val="82000"/>
                  </a:schemeClr>
                </a:solidFill>
                <a:latin typeface="Helvetica" pitchFamily="2" charset="0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38F59F0-38C1-8E48-A853-54F55137B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15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70" r:id="rId3"/>
  </p:sldLayoutIdLst>
  <p:txStyles>
    <p:titleStyle>
      <a:lvl1pPr algn="l" defTabSz="1371600" rtl="0" eaLnBrk="1" latinLnBrk="0" hangingPunct="1">
        <a:lnSpc>
          <a:spcPct val="100000"/>
        </a:lnSpc>
        <a:spcBef>
          <a:spcPct val="0"/>
        </a:spcBef>
        <a:buNone/>
        <a:defRPr sz="5000" i="1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0" indent="0" algn="l" defTabSz="13716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500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5315488-4415-AA13-4763-D14FF7BCDD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38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CB71A74-1970-CD68-762D-4C785C4338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163023E-C15A-F559-55C5-0FAB75ED42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7AF9B7C-DD03-7026-A66E-C7A4A31C4B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EE0DCA-E1E5-AF55-0C50-1DF9135457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3797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64869-F4F8-9F70-7D9C-0BA69E47C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31EFB0-7866-7948-7A00-2CD864AFA0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E642BD-04C9-FE58-E006-B40D374B47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FBC30A-5F1A-6B46-5150-E89F3FA12B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87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8">
      <a:dk1>
        <a:srgbClr val="97C1E6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0</Words>
  <Application>Microsoft Macintosh PowerPoint</Application>
  <PresentationFormat>Custom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Arial</vt:lpstr>
      <vt:lpstr>Helvetica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</dc:creator>
  <cp:lastModifiedBy>Emily Branch</cp:lastModifiedBy>
  <cp:revision>31</cp:revision>
  <dcterms:created xsi:type="dcterms:W3CDTF">2025-10-17T14:19:38Z</dcterms:created>
  <dcterms:modified xsi:type="dcterms:W3CDTF">2025-10-31T19:15:00Z</dcterms:modified>
</cp:coreProperties>
</file>