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65" r:id="rId3"/>
    <p:sldId id="264" r:id="rId4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C1E7"/>
    <a:srgbClr val="7F6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0" d="100"/>
          <a:sy n="60" d="100"/>
        </p:scale>
        <p:origin x="28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white background with blue lines&#10;&#10;AI-generated content may be incorrect.">
            <a:extLst>
              <a:ext uri="{FF2B5EF4-FFF2-40B4-BE49-F238E27FC236}">
                <a16:creationId xmlns:a16="http://schemas.microsoft.com/office/drawing/2014/main" id="{5A7BB7FC-6862-5C27-8E1D-CFDE584DC7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EE903D6-E069-22DC-3FAA-EE3165A9F4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 hasCustomPrompt="1"/>
          </p:nvPr>
        </p:nvSpPr>
        <p:spPr>
          <a:xfrm>
            <a:off x="1028700" y="6574399"/>
            <a:ext cx="11658600" cy="1080523"/>
          </a:xfrm>
        </p:spPr>
        <p:txBody>
          <a:bodyPr>
            <a:noAutofit/>
          </a:bodyPr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en-US" sz="6500" b="1" dirty="0">
                <a:solidFill>
                  <a:srgbClr val="7F64AA"/>
                </a:solidFill>
                <a:latin typeface="Helvetica" pitchFamily="2" charset="0"/>
              </a:rPr>
              <a:t>AT BOOTH 1234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85DD3F-BC7E-0918-527A-CD844B389A1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28700" y="11368088"/>
            <a:ext cx="5018810" cy="1911350"/>
          </a:xfrm>
        </p:spPr>
        <p:txBody>
          <a:bodyPr/>
          <a:lstStyle>
            <a:lvl1pPr algn="ctr">
              <a:buNone/>
              <a:defRPr sz="3500" b="0">
                <a:latin typeface="Helvetica" pitchFamily="2" charset="0"/>
              </a:defRPr>
            </a:lvl1pPr>
          </a:lstStyle>
          <a:p>
            <a:r>
              <a:rPr lang="en-US" dirty="0"/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685856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and child walking in a futuristic space&#10;&#10;AI-generated content may be incorrect.">
            <a:extLst>
              <a:ext uri="{FF2B5EF4-FFF2-40B4-BE49-F238E27FC236}">
                <a16:creationId xmlns:a16="http://schemas.microsoft.com/office/drawing/2014/main" id="{4C5AD60F-4260-D6A1-2B98-8017A1EAA6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F5CC2FE-CAD9-6EE1-C339-10BE1C52F9D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28700" y="11368088"/>
            <a:ext cx="5018810" cy="1911350"/>
          </a:xfrm>
        </p:spPr>
        <p:txBody>
          <a:bodyPr/>
          <a:lstStyle>
            <a:lvl1pPr algn="ctr">
              <a:buNone/>
              <a:defRPr sz="3500" b="0">
                <a:latin typeface="Helvetica" pitchFamily="2" charset="0"/>
              </a:defRPr>
            </a:lvl1pPr>
          </a:lstStyle>
          <a:p>
            <a:r>
              <a:rPr lang="en-US" dirty="0"/>
              <a:t>Insert your Logo here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A92A50E-FD47-F37F-32DD-6C63B656D9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idx="1" hasCustomPrompt="1"/>
          </p:nvPr>
        </p:nvSpPr>
        <p:spPr>
          <a:xfrm>
            <a:off x="942975" y="5358554"/>
            <a:ext cx="11830050" cy="841285"/>
          </a:xfrm>
        </p:spPr>
        <p:txBody>
          <a:bodyPr anchor="ctr"/>
          <a:lstStyle>
            <a:lvl1pPr marL="0" indent="0">
              <a:buNone/>
              <a:defRPr sz="4800">
                <a:solidFill>
                  <a:schemeClr val="accent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sz="4800" b="1" dirty="0">
                <a:solidFill>
                  <a:srgbClr val="98C1E7"/>
                </a:solidFill>
                <a:latin typeface="Helvetica" pitchFamily="2" charset="0"/>
              </a:rPr>
              <a:t>VISIT BOOTH 1234   |   MAY 18 &amp;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2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for a fiber connect expo&#10;&#10;AI-generated content may be incorrect.">
            <a:extLst>
              <a:ext uri="{FF2B5EF4-FFF2-40B4-BE49-F238E27FC236}">
                <a16:creationId xmlns:a16="http://schemas.microsoft.com/office/drawing/2014/main" id="{D2E162AB-6C7A-00B8-BD44-D77499533A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B36646-0DD8-8E63-5766-18373D5597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88037" y="11430000"/>
            <a:ext cx="4540828" cy="1787526"/>
          </a:xfrm>
        </p:spPr>
        <p:txBody>
          <a:bodyPr/>
          <a:lstStyle>
            <a:lvl1pPr algn="ctr">
              <a:buNone/>
              <a:defRPr sz="3500" b="0">
                <a:latin typeface="Helvetica" pitchFamily="2" charset="0"/>
              </a:defRPr>
            </a:lvl1pPr>
          </a:lstStyle>
          <a:p>
            <a:r>
              <a:rPr lang="en-US" dirty="0"/>
              <a:t>Insert your Logo here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46DC584-5582-CEFC-1E01-B697A61C6A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ctrTitle" hasCustomPrompt="1"/>
          </p:nvPr>
        </p:nvSpPr>
        <p:spPr>
          <a:xfrm>
            <a:off x="1028700" y="3792632"/>
            <a:ext cx="11658600" cy="1625600"/>
          </a:xfrm>
        </p:spPr>
        <p:txBody>
          <a:bodyPr anchor="ctr"/>
          <a:lstStyle>
            <a:lvl1pPr algn="ctr">
              <a:defRPr sz="9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9200" b="1" dirty="0">
                <a:solidFill>
                  <a:schemeClr val="bg1"/>
                </a:solidFill>
                <a:latin typeface="Helvetica" pitchFamily="2" charset="0"/>
              </a:rPr>
              <a:t>VISIT BOOTH 1234</a:t>
            </a:r>
          </a:p>
        </p:txBody>
      </p:sp>
    </p:spTree>
    <p:extLst>
      <p:ext uri="{BB962C8B-B14F-4D97-AF65-F5344CB8AC3E}">
        <p14:creationId xmlns:p14="http://schemas.microsoft.com/office/powerpoint/2010/main" val="1954921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/>
          <a:p>
            <a:pPr lvl="0"/>
            <a:r>
              <a:rPr lang="en-US" sz="4400" b="1" dirty="0">
                <a:solidFill>
                  <a:srgbClr val="98C1E7"/>
                </a:solidFill>
                <a:latin typeface="Helvetica" pitchFamily="2" charset="0"/>
              </a:rPr>
              <a:t>VISIT BOOTH 1234   |   MAY 18 &amp; 19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l">
              <a:lnSpc>
                <a:spcPct val="100000"/>
              </a:lnSpc>
              <a:defRPr sz="1800" b="1">
                <a:solidFill>
                  <a:schemeClr val="tx1">
                    <a:tint val="82000"/>
                  </a:schemeClr>
                </a:solidFill>
                <a:latin typeface="Helvetica" pitchFamily="2" charset="0"/>
              </a:defRPr>
            </a:lvl1pPr>
          </a:lstStyle>
          <a:p>
            <a:fld id="{6F970358-414A-4346-AAAA-7B2482045A4E}" type="datetimeFigureOut">
              <a:rPr lang="en-US" smtClean="0"/>
              <a:pPr/>
              <a:t>12/29/25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ctr">
              <a:lnSpc>
                <a:spcPct val="100000"/>
              </a:lnSpc>
              <a:defRPr sz="1800" b="1">
                <a:solidFill>
                  <a:schemeClr val="tx1">
                    <a:tint val="82000"/>
                  </a:schemeClr>
                </a:solidFill>
                <a:latin typeface="Helvetica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>
            <a:lvl1pPr algn="r">
              <a:lnSpc>
                <a:spcPct val="100000"/>
              </a:lnSpc>
              <a:defRPr sz="1800" b="1">
                <a:solidFill>
                  <a:schemeClr val="tx1">
                    <a:tint val="82000"/>
                  </a:schemeClr>
                </a:solidFill>
                <a:latin typeface="Helvetica" pitchFamily="2" charset="0"/>
              </a:defRPr>
            </a:lvl1pPr>
          </a:lstStyle>
          <a:p>
            <a:fld id="{D38F59F0-38C1-8E48-A853-54F55137BA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5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0" r:id="rId2"/>
    <p:sldLayoutId id="2147483671" r:id="rId3"/>
  </p:sldLayoutIdLst>
  <p:txStyles>
    <p:titleStyle>
      <a:lvl1pPr algn="ctr" defTabSz="1371600" rtl="0" eaLnBrk="1" latinLnBrk="0" hangingPunct="1">
        <a:lnSpc>
          <a:spcPct val="100000"/>
        </a:lnSpc>
        <a:spcBef>
          <a:spcPct val="0"/>
        </a:spcBef>
        <a:buNone/>
        <a:defRPr sz="6500" b="1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0" indent="0" algn="ctr" defTabSz="1371600" rtl="0" eaLnBrk="1" latinLnBrk="0" hangingPunct="1">
        <a:lnSpc>
          <a:spcPct val="100000"/>
        </a:lnSpc>
        <a:spcBef>
          <a:spcPts val="1500"/>
        </a:spcBef>
        <a:buFont typeface="Arial" panose="020B0604020202020204" pitchFamily="34" charset="0"/>
        <a:buNone/>
        <a:defRPr sz="4800" b="1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3600" b="1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3000" b="1" kern="120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700" b="1" kern="120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700" b="1" kern="120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4A6D5-5E29-B0ED-A259-72B6B99E0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C33243-FA5C-C6C1-7693-DEB277A60F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5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3B20804-2933-C7DA-963B-8D8053261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4E923-32B7-3365-DA4A-543B9CA234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939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7B97C36-6402-0687-C22A-CFBE217AF8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55392F-62A0-D711-2D2B-5B5E821EE9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3792632"/>
            <a:ext cx="11658600" cy="1625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726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0">
      <a:dk1>
        <a:srgbClr val="000000"/>
      </a:dk1>
      <a:lt1>
        <a:srgbClr val="FFFFFF"/>
      </a:lt1>
      <a:dk2>
        <a:srgbClr val="5C7F90"/>
      </a:dk2>
      <a:lt2>
        <a:srgbClr val="E8E8E8"/>
      </a:lt2>
      <a:accent1>
        <a:srgbClr val="97C1E6"/>
      </a:accent1>
      <a:accent2>
        <a:srgbClr val="7F63A9"/>
      </a:accent2>
      <a:accent3>
        <a:srgbClr val="1895D3"/>
      </a:accent3>
      <a:accent4>
        <a:srgbClr val="E17729"/>
      </a:accent4>
      <a:accent5>
        <a:srgbClr val="DEA727"/>
      </a:accent5>
      <a:accent6>
        <a:srgbClr val="5C7F90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0</Words>
  <Application>Microsoft Macintosh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</dc:creator>
  <cp:lastModifiedBy>Carl</cp:lastModifiedBy>
  <cp:revision>17</cp:revision>
  <dcterms:created xsi:type="dcterms:W3CDTF">2025-10-17T14:19:38Z</dcterms:created>
  <dcterms:modified xsi:type="dcterms:W3CDTF">2025-12-29T22:40:18Z</dcterms:modified>
</cp:coreProperties>
</file>